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E0FC-5041-481D-8CB8-ABC74DFFA25D}" type="datetimeFigureOut">
              <a:rPr lang="ru-RU" smtClean="0"/>
              <a:pPr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98FAB-BEFB-4AC9-9BE3-C9FA5FF397F9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673355"/>
            <a:ext cx="7772400" cy="1470025"/>
          </a:xfrm>
        </p:spPr>
        <p:txBody>
          <a:bodyPr>
            <a:noAutofit/>
          </a:bodyPr>
          <a:lstStyle/>
          <a:p>
            <a:r>
              <a:rPr lang="en-US" sz="8800" dirty="0" err="1" smtClean="0"/>
              <a:t>IT’da</a:t>
            </a:r>
            <a:r>
              <a:rPr lang="en-US" sz="8800" dirty="0" smtClean="0"/>
              <a:t> </a:t>
            </a:r>
            <a:r>
              <a:rPr lang="en-US" sz="8800" dirty="0" err="1" smtClean="0"/>
              <a:t>basqa</a:t>
            </a:r>
            <a:r>
              <a:rPr lang="en-US" sz="8800" dirty="0" smtClean="0"/>
              <a:t> </a:t>
            </a:r>
            <a:r>
              <a:rPr lang="en-US" sz="8800" dirty="0" err="1" smtClean="0"/>
              <a:t>tarawlar</a:t>
            </a:r>
            <a:r>
              <a:rPr lang="en-US" sz="8800" dirty="0" smtClean="0"/>
              <a:t> </a:t>
            </a:r>
            <a:r>
              <a:rPr lang="en-US" sz="8800" dirty="0" err="1" smtClean="0"/>
              <a:t>da</a:t>
            </a:r>
            <a:r>
              <a:rPr lang="en-US" sz="8800" dirty="0" smtClean="0"/>
              <a:t> bar:</a:t>
            </a:r>
            <a:endParaRPr lang="ru-RU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kamata-gorce-1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olybreno_1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tutorials-for-creating-spectacular-characters-in-adobe-illustrator-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0"/>
            <a:ext cx="9144000" cy="626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z-Latn-UZ" dirty="0" smtClean="0"/>
              <a:t>Adobe After Effects</a:t>
            </a:r>
            <a:r>
              <a:rPr lang="en-US" dirty="0" smtClean="0"/>
              <a:t>’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neler</a:t>
            </a:r>
            <a:r>
              <a:rPr lang="en-US" dirty="0" smtClean="0"/>
              <a:t> q</a:t>
            </a:r>
            <a:r>
              <a:rPr lang="uz-Latn-UZ" dirty="0" smtClean="0"/>
              <a:t>ılıwǵa boladı?</a:t>
            </a:r>
            <a:endParaRPr lang="ru-RU" dirty="0"/>
          </a:p>
        </p:txBody>
      </p:sp>
      <p:pic>
        <p:nvPicPr>
          <p:cNvPr id="3" name="Рисунок 2" descr="mockup_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2" y="1446615"/>
            <a:ext cx="7024710" cy="5268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002421c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XmI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200x630w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102"/>
            <a:ext cx="91440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3306" y="4843506"/>
            <a:ext cx="1788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Adobe </a:t>
            </a:r>
            <a:r>
              <a:rPr lang="en-US" sz="3200" dirty="0" err="1" smtClean="0"/>
              <a:t>Xd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a1d111d1a7a5f60bef3745e53b8783a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" y="0"/>
            <a:ext cx="906399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odcast-app-free-ui-kit-for-adobe-xd-thum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Event-Manager-App-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762"/>
            <a:ext cx="9144000" cy="6094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Illustrator Photoshop Premiere Pro After Effects Log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23" y="0"/>
            <a:ext cx="698475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Adobe </a:t>
            </a:r>
            <a:r>
              <a:rPr lang="uz-Latn-UZ" dirty="0" smtClean="0"/>
              <a:t>PhotoShop</a:t>
            </a:r>
            <a:r>
              <a:rPr lang="en-US" dirty="0" smtClean="0"/>
              <a:t>’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neler</a:t>
            </a:r>
            <a:r>
              <a:rPr lang="en-US" dirty="0" smtClean="0"/>
              <a:t> q</a:t>
            </a:r>
            <a:r>
              <a:rPr lang="uz-Latn-UZ" dirty="0" smtClean="0"/>
              <a:t>ılıw múmkin?</a:t>
            </a:r>
            <a:endParaRPr lang="ru-RU" dirty="0"/>
          </a:p>
        </p:txBody>
      </p:sp>
      <p:pic>
        <p:nvPicPr>
          <p:cNvPr id="4" name="Содержимое 3" descr="lightroom-photoshop-edit-photosstep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9706" y="1600200"/>
            <a:ext cx="6384587" cy="4525963"/>
          </a:xfr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maxresdefault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hotoshop-Manipulations-Doubleexpos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" y="428604"/>
            <a:ext cx="9023748" cy="60007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Adobe </a:t>
            </a:r>
            <a:r>
              <a:rPr lang="en-US" dirty="0" err="1" smtClean="0"/>
              <a:t>illustrator’da</a:t>
            </a:r>
            <a:r>
              <a:rPr lang="en-US" dirty="0" smtClean="0"/>
              <a:t> </a:t>
            </a:r>
            <a:r>
              <a:rPr lang="en-US" dirty="0" err="1" smtClean="0"/>
              <a:t>neler</a:t>
            </a:r>
            <a:r>
              <a:rPr lang="en-US" dirty="0" smtClean="0"/>
              <a:t> q</a:t>
            </a:r>
            <a:r>
              <a:rPr lang="uz-Latn-UZ" dirty="0" smtClean="0"/>
              <a:t>ılıw múmkin?</a:t>
            </a:r>
            <a:endParaRPr lang="ru-RU" dirty="0"/>
          </a:p>
        </p:txBody>
      </p:sp>
      <p:pic>
        <p:nvPicPr>
          <p:cNvPr id="5" name="Рисунок 4" descr="4022404dd015d10ec4274c29affaf9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785926"/>
            <a:ext cx="6119855" cy="45898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b6a2a6df3d1d4c71cfc27708e06bb8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823912"/>
            <a:ext cx="5238750" cy="521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reative_illustrator_tutor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4000"/>
            <a:ext cx="7620000" cy="635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</Words>
  <Application>Microsoft Office PowerPoint</Application>
  <PresentationFormat>Экран (4:3)</PresentationFormat>
  <Paragraphs>5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IT’da basqa tarawlar da bar:</vt:lpstr>
      <vt:lpstr>Слайд 2</vt:lpstr>
      <vt:lpstr>Adobe PhotoShop’da neler qılıw múmkin?</vt:lpstr>
      <vt:lpstr>Слайд 4</vt:lpstr>
      <vt:lpstr>Слайд 5</vt:lpstr>
      <vt:lpstr>Слайд 6</vt:lpstr>
      <vt:lpstr>Adobe illustrator’da neler qılıw múmkin?</vt:lpstr>
      <vt:lpstr>Слайд 8</vt:lpstr>
      <vt:lpstr>Слайд 9</vt:lpstr>
      <vt:lpstr>Слайд 10</vt:lpstr>
      <vt:lpstr>Слайд 11</vt:lpstr>
      <vt:lpstr>Слайд 12</vt:lpstr>
      <vt:lpstr>Adobe After Effects’da neler qılıwǵa boladı?</vt:lpstr>
      <vt:lpstr>Слайд 14</vt:lpstr>
      <vt:lpstr>Слайд 15</vt:lpstr>
      <vt:lpstr>Слайд 16</vt:lpstr>
      <vt:lpstr>Слайд 17</vt:lpstr>
      <vt:lpstr>Слайд 18</vt:lpstr>
      <vt:lpstr>Слайд 19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IT’da basqa tarawlar da bar:</dc:title>
  <dc:creator>Пользователь</dc:creator>
  <cp:lastModifiedBy>Пользователь</cp:lastModifiedBy>
  <cp:revision>6</cp:revision>
  <dcterms:created xsi:type="dcterms:W3CDTF">2022-04-23T01:47:18Z</dcterms:created>
  <dcterms:modified xsi:type="dcterms:W3CDTF">2022-04-23T14:26:09Z</dcterms:modified>
</cp:coreProperties>
</file>